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9" r:id="rId3"/>
    <p:sldId id="272" r:id="rId4"/>
    <p:sldId id="266" r:id="rId5"/>
    <p:sldId id="277" r:id="rId6"/>
    <p:sldId id="267" r:id="rId7"/>
    <p:sldId id="276" r:id="rId8"/>
    <p:sldId id="270" r:id="rId9"/>
    <p:sldId id="271" r:id="rId10"/>
    <p:sldId id="260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34591" autoAdjust="0"/>
    <p:restoredTop sz="80820" autoAdjust="0"/>
  </p:normalViewPr>
  <p:slideViewPr>
    <p:cSldViewPr snapToGrid="0">
      <p:cViewPr varScale="1">
        <p:scale>
          <a:sx n="90" d="100"/>
          <a:sy n="90" d="100"/>
        </p:scale>
        <p:origin x="-1862" y="-72"/>
      </p:cViewPr>
      <p:guideLst>
        <p:guide orient="horz" pos="1620"/>
        <p:guide pos="294"/>
      </p:guideLst>
    </p:cSldViewPr>
  </p:slideViewPr>
  <p:outlineViewPr>
    <p:cViewPr>
      <p:scale>
        <a:sx n="33" d="100"/>
        <a:sy n="33" d="100"/>
      </p:scale>
      <p:origin x="26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stability</a:t>
          </a:r>
          <a:r>
            <a:rPr lang="de-DE" sz="2000" dirty="0"/>
            <a:t> 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 dirty="0" err="1"/>
            <a:t>weel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r>
            <a:rPr lang="de-DE" sz="2000" dirty="0"/>
            <a:t> &amp; </a:t>
          </a:r>
          <a:r>
            <a:rPr lang="de-DE" sz="2000" dirty="0" err="1"/>
            <a:t>implement</a:t>
          </a:r>
          <a:r>
            <a:rPr lang="de-DE" sz="2000" dirty="0"/>
            <a:t> </a:t>
          </a:r>
          <a:r>
            <a:rPr lang="de-DE" sz="2000" dirty="0" err="1"/>
            <a:t>missing</a:t>
          </a:r>
          <a:r>
            <a:rPr lang="de-DE" sz="2000" dirty="0"/>
            <a:t>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x-non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x-non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F1A7578C-DDA2-4F4F-A448-2D723756B3B1}" type="presOf" srcId="{662F5494-B11D-485A-B638-5DAA26472E08}" destId="{42AF0750-A695-41F6-A24D-696F96B659EF}" srcOrd="0" destOrd="0" presId="urn:microsoft.com/office/officeart/2005/8/layout/chevron2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373850B4-185F-4147-8FEE-5972DA33CF10}" type="presParOf" srcId="{1D2B7855-7865-4717-BDEC-BA7D759A1775}" destId="{8D291E5B-698D-4030-8F56-C0C039BA47F9}" srcOrd="6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r>
            <a:rPr lang="de-DE" sz="2000" kern="1200" dirty="0"/>
            <a:t> &amp; </a:t>
          </a:r>
          <a:r>
            <a:rPr lang="de-DE" sz="2000" kern="1200" dirty="0" err="1"/>
            <a:t>implement</a:t>
          </a:r>
          <a:r>
            <a:rPr lang="de-DE" sz="2000" kern="1200" dirty="0"/>
            <a:t> </a:t>
          </a:r>
          <a:r>
            <a:rPr lang="de-DE" sz="2000" kern="1200" dirty="0" err="1"/>
            <a:t>missing</a:t>
          </a:r>
          <a:r>
            <a:rPr lang="de-DE" sz="2000" kern="1200" dirty="0"/>
            <a:t>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stability</a:t>
          </a:r>
          <a:r>
            <a:rPr lang="de-DE" sz="2000" kern="1200" dirty="0"/>
            <a:t> 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Last </a:t>
          </a:r>
          <a:r>
            <a:rPr lang="de-DE" sz="1200" kern="1200" dirty="0" err="1"/>
            <a:t>weel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Deadline</a:t>
          </a:r>
          <a:endParaRPr lang="x-non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08.02.2021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xmlns="" id="{15285CE5-013A-4554-99D3-E6E1B7530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B21D629-C43C-4D84-9C1B-3D969EC17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086A93-C998-4DD4-907D-8C07509AB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422A565F-39ED-4357-84FF-EA09854AF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E5BB86C6-1C9A-466D-9CE1-51ACECEC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xmlns="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26C1CE2-380C-47E9-8B35-F134CD44F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F59A20B-DB44-4B88-8F73-16D397003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32D1C785-1D2F-41C8-A2D0-E08EFC817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90AF344-C881-4077-8537-07C2F8DC9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65369630-FBC8-4C3D-BCE7-36D2FE5C7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8CFDF553-C627-44C0-80CA-525DD4D48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25B685E-EB8C-4F4E-80A6-C9FD90B4C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0794A1E-3BA0-4D9C-A222-8EBDB4DA20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3483C74-DCE9-454D-9C95-024DD98FA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5B32AC5-E9DE-4649-B1AC-9A62A340C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85FC210-A7D0-48A0-965B-FED973105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4CA4BF4-EDC6-4CFF-AE4B-CB671709F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9E3799E2-3C23-4EE3-8932-7D8BEC42B9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AAF8D85-2BDA-4B6B-9739-948CC7B45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9B14986-AEF7-4911-8AC9-241E2F853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424AC54E-2FE8-44FD-8448-789AC527C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D788027-74D9-4A2C-99EF-860F4806E5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E67A0A4-F964-4E95-B836-83B9DA5148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7891870-DFB4-45E6-9383-4A10E76B3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B04DB42-8004-4EC2-BA6C-C35BBD8F5F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2AC375FE-0D6A-422E-9BA2-D4859CDA8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xmlns="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xmlns="" id="{0CCFCC13-9E94-4A8E-927E-B90EB9693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xmlns="" id="{34D29721-8BC0-4D90-A4F3-75A72451E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01CD30C1-0EF4-4BAD-97BF-FFFDBEF2C1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5737E52-6A3C-46DC-946E-C8C9351FA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045F5D0-F689-442E-B9D8-1F4BAD70A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FA0B96AE-C8F3-44FA-AE7D-D6C086991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xmlns="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8148DC21-4CB2-4171-8B0E-7865619CB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xmlns="" id="{515DA547-D380-4DDE-8F77-C8902B702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xmlns="" id="{27A38D11-8E8E-44F4-9460-58E87F53E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xmlns="" id="{F9D0B43C-E1CE-4C97-B82A-2D4CC82B3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9D2061A-F7B9-4066-8B32-A1C3482EF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03FA1FEC-5452-4CA7-AC29-AAC289A6B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2FF134CF-6C49-4AA3-AF75-2A80F4C02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xmlns="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5C91D90-14FB-4048-90C7-46ECAAC1A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6EB3F55-4D9D-4868-AB1E-72DEFF732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3F23070B-2BFB-4265-B171-72C9AFED1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EB4CBF2-CB08-4260-9880-58E2CB813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6F32DB-70F8-46A0-9893-754D621F6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E68AB4C-9B2E-45E8-ADE4-94712E4C9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6A65769C-F1B2-46A8-BE29-7BDA29263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D336D8DB-9367-4FF1-A5AE-E9BB1F8D0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xmlns="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FB752999-B480-46AD-86AB-B98CEC626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EA94CF37-DF83-4EB6-B7FC-3A54F0E0C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xmlns="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xmlns="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xmlns="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xmlns="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xmlns="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xmlns="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xmlns="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1775667-CF64-48AD-BB4D-F55AF1DD9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xmlns="" id="{CCC87B1C-0FE3-4333-ACA0-A95E3356614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xmlns="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E346FCD1-C77C-481D-AFE7-B381E7852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xmlns="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xmlns="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xmlns="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xmlns="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xmlns="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xmlns="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xmlns="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A70C5C8-1CB6-4CC4-A9D8-081FC52E5A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xmlns="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30BE638A-719E-41CB-B435-44353E5553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xmlns="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xmlns="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24A6A03-5D2E-417E-9A62-737D1DBC9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0427F68-7D65-4111-9D28-F407D044A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BC2B8577-8AB8-42B5-8BA8-1751A41224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xmlns="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DE35B32-06B2-48EF-A04A-BC3F5F417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3A40F854-10E0-4E29-BF41-53A0539FC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575A3FC3-7E0C-4829-99EC-583BF5DA6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xmlns="" id="{989E6229-E650-4C0F-8141-1787714FD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xmlns="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xmlns="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xmlns="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xmlns="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xmlns="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xmlns="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xmlns="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xmlns="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xmlns="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xmlns="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xmlns="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folder where files must be stored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format of filename necessary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input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smtClean="0">
                <a:solidFill>
                  <a:schemeClr val="tx2"/>
                </a:solidFill>
              </a:rPr>
              <a:t>projection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and using a custom save </a:t>
            </a:r>
            <a:r>
              <a:rPr lang="en-US" smtClean="0">
                <a:solidFill>
                  <a:schemeClr val="tx2"/>
                </a:solidFill>
              </a:rPr>
              <a:t>raster function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Functionality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24000"/>
            <a:ext cx="8245475" cy="252000"/>
          </a:xfrm>
        </p:spPr>
        <p:txBody>
          <a:bodyPr/>
          <a:lstStyle/>
          <a:p>
            <a:r>
              <a:rPr lang="de-DE" dirty="0" err="1"/>
              <a:t>Diagram</a:t>
            </a:r>
            <a:r>
              <a:rPr lang="de-DE" dirty="0"/>
              <a:t> code design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xmlns="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46290"/>
              </p:ext>
            </p:extLst>
          </p:nvPr>
        </p:nvGraphicFramePr>
        <p:xfrm>
          <a:off x="295275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raster_calculations.py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RasterCalculations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snow_at_end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snowmelt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snow_at_start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snow_start_of_month</a:t>
                      </a:r>
                      <a:endParaRPr lang="de-DE" dirty="0"/>
                    </a:p>
                    <a:p>
                      <a:r>
                        <a:rPr lang="de-DE" dirty="0" err="1"/>
                        <a:t>snow_cover</a:t>
                      </a:r>
                      <a:endParaRPr lang="de-DE" dirty="0"/>
                    </a:p>
                    <a:p>
                      <a:r>
                        <a:rPr lang="de-DE" dirty="0" err="1"/>
                        <a:t>snow_measured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xmlns="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50209"/>
              </p:ext>
            </p:extLst>
          </p:nvPr>
        </p:nvGraphicFramePr>
        <p:xfrm>
          <a:off x="3376029" y="3655898"/>
          <a:ext cx="2299252" cy="110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main.py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/>
                        <a:t>raster2nestedlist()</a:t>
                      </a:r>
                    </a:p>
                    <a:p>
                      <a:r>
                        <a:rPr lang="de-DE" b="0" dirty="0" err="1"/>
                        <a:t>main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:a16="http://schemas.microsoft.com/office/drawing/2014/main" xmlns="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1754"/>
              </p:ext>
            </p:extLst>
          </p:nvPr>
        </p:nvGraphicFramePr>
        <p:xfrm>
          <a:off x="3376029" y="174164"/>
          <a:ext cx="2299252" cy="22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check_functions.py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CheckInputData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compare_shape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number_of_items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compare_geotransform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array_one</a:t>
                      </a:r>
                      <a:endParaRPr lang="de-DE" dirty="0"/>
                    </a:p>
                    <a:p>
                      <a:r>
                        <a:rPr lang="de-DE" dirty="0" err="1"/>
                        <a:t>array_two</a:t>
                      </a:r>
                      <a:endParaRPr lang="de-DE" dirty="0"/>
                    </a:p>
                    <a:p>
                      <a:r>
                        <a:rPr lang="de-DE" dirty="0" err="1"/>
                        <a:t>raster_one_path</a:t>
                      </a:r>
                      <a:endParaRPr lang="de-DE" dirty="0"/>
                    </a:p>
                    <a:p>
                      <a:r>
                        <a:rPr lang="de-DE" dirty="0" err="1"/>
                        <a:t>raster_two_path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:a16="http://schemas.microsoft.com/office/drawing/2014/main" xmlns="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40731"/>
              </p:ext>
            </p:extLst>
          </p:nvPr>
        </p:nvGraphicFramePr>
        <p:xfrm>
          <a:off x="6376432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data_management.py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DataManagement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folder_creation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get_date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get_proj_data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save_raster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path</a:t>
                      </a:r>
                      <a:endParaRPr lang="de-DE" dirty="0"/>
                    </a:p>
                    <a:p>
                      <a:r>
                        <a:rPr lang="de-DE" dirty="0" err="1"/>
                        <a:t>filename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xmlns="" id="{C5743397-6188-438F-B407-EB0285F26442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158036" y="2620476"/>
            <a:ext cx="504859" cy="19311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FFB68BCA-A777-4958-BD7B-601C0771F660}"/>
              </a:ext>
            </a:extLst>
          </p:cNvPr>
          <p:cNvCxnSpPr>
            <a:endCxn id="14" idx="0"/>
          </p:cNvCxnSpPr>
          <p:nvPr/>
        </p:nvCxnSpPr>
        <p:spPr>
          <a:xfrm>
            <a:off x="4525655" y="2395546"/>
            <a:ext cx="0" cy="1260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xmlns="" id="{02075772-660F-49EE-B5D3-E38E96844826}"/>
              </a:ext>
            </a:extLst>
          </p:cNvPr>
          <p:cNvCxnSpPr/>
          <p:nvPr/>
        </p:nvCxnSpPr>
        <p:spPr>
          <a:xfrm rot="10800000" flipV="1">
            <a:off x="5675282" y="3333610"/>
            <a:ext cx="1935253" cy="504860"/>
          </a:xfrm>
          <a:prstGeom prst="bentConnector3">
            <a:avLst>
              <a:gd name="adj1" fmla="val -47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  <a:p>
            <a:r>
              <a:rPr lang="de-DE" dirty="0"/>
              <a:t>Magic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Log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i="1" dirty="0"/>
              <a:t>Wrapper </a:t>
            </a:r>
            <a:r>
              <a:rPr lang="de-DE" i="1" dirty="0" err="1"/>
              <a:t>function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4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43922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xmlns="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xmlns="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354</Words>
  <Application>Microsoft Office PowerPoint</Application>
  <PresentationFormat>Bildschirmpräsentation (16:9)</PresentationFormat>
  <Paragraphs>136</Paragraphs>
  <Slides>11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Diagram code design</vt:lpstr>
      <vt:lpstr>Constituent elements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2021-02-08T15:48:32Z</dcterms:modified>
</cp:coreProperties>
</file>